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  <p:sldId id="256" r:id="rId3"/>
    <p:sldId id="258" r:id="rId4"/>
    <p:sldId id="259" r:id="rId5"/>
    <p:sldId id="260" r:id="rId6"/>
    <p:sldId id="262" r:id="rId7"/>
    <p:sldId id="263" r:id="rId8"/>
    <p:sldId id="264" r:id="rId9"/>
    <p:sldId id="265" r:id="rId10"/>
    <p:sldId id="266" r:id="rId11"/>
    <p:sldId id="273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81" r:id="rId20"/>
    <p:sldId id="275" r:id="rId21"/>
    <p:sldId id="282" r:id="rId22"/>
    <p:sldId id="276" r:id="rId23"/>
    <p:sldId id="283" r:id="rId24"/>
    <p:sldId id="277" r:id="rId25"/>
    <p:sldId id="284" r:id="rId26"/>
    <p:sldId id="278" r:id="rId27"/>
    <p:sldId id="279" r:id="rId28"/>
    <p:sldId id="280" r:id="rId29"/>
    <p:sldId id="288" r:id="rId30"/>
    <p:sldId id="285" r:id="rId31"/>
    <p:sldId id="286" r:id="rId32"/>
    <p:sldId id="287" r:id="rId33"/>
    <p:sldId id="289" r:id="rId34"/>
    <p:sldId id="290" r:id="rId35"/>
    <p:sldId id="291" r:id="rId36"/>
    <p:sldId id="292" r:id="rId37"/>
    <p:sldId id="293" r:id="rId38"/>
    <p:sldId id="294" r:id="rId39"/>
    <p:sldId id="295" r:id="rId40"/>
    <p:sldId id="296" r:id="rId41"/>
    <p:sldId id="297" r:id="rId42"/>
    <p:sldId id="298" r:id="rId43"/>
    <p:sldId id="299" r:id="rId44"/>
    <p:sldId id="300" r:id="rId45"/>
    <p:sldId id="301" r:id="rId46"/>
    <p:sldId id="303" r:id="rId47"/>
    <p:sldId id="304" r:id="rId48"/>
    <p:sldId id="308" r:id="rId49"/>
    <p:sldId id="305" r:id="rId50"/>
    <p:sldId id="306" r:id="rId51"/>
    <p:sldId id="307" r:id="rId52"/>
    <p:sldId id="309" r:id="rId53"/>
    <p:sldId id="310" r:id="rId54"/>
    <p:sldId id="311" r:id="rId55"/>
    <p:sldId id="312" r:id="rId56"/>
    <p:sldId id="313" r:id="rId57"/>
    <p:sldId id="314" r:id="rId58"/>
    <p:sldId id="315" r:id="rId5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7" d="100"/>
          <a:sy n="87" d="100"/>
        </p:scale>
        <p:origin x="666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47467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8434544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201272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001295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265826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696497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05857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546285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03682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903360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41706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3B798C2-E90C-46BD-9213-0F244E18319F}" type="datetimeFigureOut">
              <a:rPr lang="ru-RU" smtClean="0"/>
              <a:t>08.12.2020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194337-56F9-4B35-8C34-E967BFCB23C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33044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slide" Target="slide8.xml"/><Relationship Id="rId3" Type="http://schemas.openxmlformats.org/officeDocument/2006/relationships/slide" Target="slide4.xml"/><Relationship Id="rId7" Type="http://schemas.openxmlformats.org/officeDocument/2006/relationships/slide" Target="slide10.xml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6" Type="http://schemas.openxmlformats.org/officeDocument/2006/relationships/slide" Target="slide7.xml"/><Relationship Id="rId5" Type="http://schemas.openxmlformats.org/officeDocument/2006/relationships/slide" Target="slide6.xml"/><Relationship Id="rId4" Type="http://schemas.openxmlformats.org/officeDocument/2006/relationships/slide" Target="slide5.xml"/><Relationship Id="rId9" Type="http://schemas.openxmlformats.org/officeDocument/2006/relationships/slide" Target="slide9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29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22.xml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0800113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795" y="142703"/>
            <a:ext cx="5253681" cy="1325563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Adana script" panose="02000500090000020003" pitchFamily="2" charset="0"/>
              </a:rPr>
              <a:t>Классное руководство </a:t>
            </a:r>
            <a:endParaRPr lang="ru-RU" sz="6600" dirty="0">
              <a:latin typeface="Adana script" panose="02000500090000020003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058359" cy="4351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58109" y="35524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2008 год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58109" y="116516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2009 год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58108" y="201915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2010 год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758108" y="2873145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2011год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58108" y="3727134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2012 год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58108" y="457010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2013 год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58108" y="5402063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2014 год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970663" y="35524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2015 год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970663" y="116516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2016 год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970663" y="2019198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2017 год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970663" y="2873145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2018 год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981680" y="5413563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2021 год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981680" y="455961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2020 год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970663" y="3727134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2019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86457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19900" dirty="0" smtClean="0">
                <a:latin typeface="Adana script" panose="02000500090000020003" pitchFamily="2" charset="0"/>
              </a:rPr>
              <a:t>2013 год</a:t>
            </a:r>
            <a:endParaRPr lang="ru-RU" sz="19900" dirty="0">
              <a:latin typeface="Adana script" panose="0200050009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3297781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15" y="365125"/>
            <a:ext cx="4606408" cy="6335618"/>
          </a:xfrm>
        </p:spPr>
      </p:pic>
    </p:spTree>
    <p:extLst>
      <p:ext uri="{BB962C8B-B14F-4D97-AF65-F5344CB8AC3E}">
        <p14:creationId xmlns:p14="http://schemas.microsoft.com/office/powerpoint/2010/main" val="330043814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55" y="184394"/>
            <a:ext cx="4653300" cy="6400113"/>
          </a:xfrm>
        </p:spPr>
      </p:pic>
    </p:spTree>
    <p:extLst>
      <p:ext uri="{BB962C8B-B14F-4D97-AF65-F5344CB8AC3E}">
        <p14:creationId xmlns:p14="http://schemas.microsoft.com/office/powerpoint/2010/main" val="335130784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85" y="365125"/>
            <a:ext cx="4465730" cy="6142130"/>
          </a:xfrm>
        </p:spPr>
      </p:pic>
    </p:spTree>
    <p:extLst>
      <p:ext uri="{BB962C8B-B14F-4D97-AF65-F5344CB8AC3E}">
        <p14:creationId xmlns:p14="http://schemas.microsoft.com/office/powerpoint/2010/main" val="419809317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608" y="184394"/>
            <a:ext cx="4536069" cy="6238874"/>
          </a:xfrm>
        </p:spPr>
      </p:pic>
    </p:spTree>
    <p:extLst>
      <p:ext uri="{BB962C8B-B14F-4D97-AF65-F5344CB8AC3E}">
        <p14:creationId xmlns:p14="http://schemas.microsoft.com/office/powerpoint/2010/main" val="15481296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6946" y="365125"/>
            <a:ext cx="4541752" cy="6246690"/>
          </a:xfrm>
        </p:spPr>
      </p:pic>
    </p:spTree>
    <p:extLst>
      <p:ext uri="{BB962C8B-B14F-4D97-AF65-F5344CB8AC3E}">
        <p14:creationId xmlns:p14="http://schemas.microsoft.com/office/powerpoint/2010/main" val="36779575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16600" dirty="0" smtClean="0">
                <a:latin typeface="Adana script" panose="02000500090000020003" pitchFamily="2" charset="0"/>
              </a:rPr>
              <a:t>2014 год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522285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64500" y="-789751"/>
            <a:ext cx="6152908" cy="8462662"/>
          </a:xfrm>
        </p:spPr>
      </p:pic>
    </p:spTree>
    <p:extLst>
      <p:ext uri="{BB962C8B-B14F-4D97-AF65-F5344CB8AC3E}">
        <p14:creationId xmlns:p14="http://schemas.microsoft.com/office/powerpoint/2010/main" val="51426096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16600" dirty="0" smtClean="0">
                <a:latin typeface="Adana script" panose="02000500090000020003" pitchFamily="2" charset="0"/>
              </a:rPr>
              <a:t>2015 год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3409933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832021" y="1085292"/>
            <a:ext cx="5964195" cy="2387600"/>
          </a:xfrm>
        </p:spPr>
        <p:txBody>
          <a:bodyPr>
            <a:noAutofit/>
          </a:bodyPr>
          <a:lstStyle/>
          <a:p>
            <a:r>
              <a:rPr lang="ru-RU" dirty="0" smtClean="0">
                <a:latin typeface="Adana script" panose="02000500090000020003" pitchFamily="2" charset="0"/>
              </a:rPr>
              <a:t>Железнова (Кустова) </a:t>
            </a:r>
            <a:br>
              <a:rPr lang="ru-RU" dirty="0" smtClean="0">
                <a:latin typeface="Adana script" panose="02000500090000020003" pitchFamily="2" charset="0"/>
              </a:rPr>
            </a:br>
            <a:r>
              <a:rPr lang="ru-RU" dirty="0" smtClean="0">
                <a:latin typeface="Adana script" panose="02000500090000020003" pitchFamily="2" charset="0"/>
              </a:rPr>
              <a:t>Любовь Григорьевна</a:t>
            </a:r>
            <a:endParaRPr lang="ru-RU" dirty="0">
              <a:latin typeface="Adana script" panose="02000500090000020003" pitchFamily="2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25395" y="4151871"/>
            <a:ext cx="7620000" cy="945292"/>
          </a:xfrm>
        </p:spPr>
        <p:txBody>
          <a:bodyPr>
            <a:noAutofit/>
          </a:bodyPr>
          <a:lstStyle/>
          <a:p>
            <a:r>
              <a:rPr lang="ru-RU" sz="4800" dirty="0" smtClean="0">
                <a:latin typeface="Adana script" panose="02000500090000020003" pitchFamily="2" charset="0"/>
              </a:rPr>
              <a:t>Нужно любить то, что вы делаете и делать то, что вы любите! </a:t>
            </a:r>
            <a:endParaRPr lang="ru-RU" sz="4800" dirty="0">
              <a:latin typeface="Adana script" panose="0200050009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42237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392" y="184393"/>
            <a:ext cx="4700193" cy="6464609"/>
          </a:xfrm>
        </p:spPr>
      </p:pic>
    </p:spTree>
    <p:extLst>
      <p:ext uri="{BB962C8B-B14F-4D97-AF65-F5344CB8AC3E}">
        <p14:creationId xmlns:p14="http://schemas.microsoft.com/office/powerpoint/2010/main" val="338951550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16600" dirty="0" smtClean="0">
                <a:latin typeface="Adana script" panose="02000500090000020003" pitchFamily="2" charset="0"/>
              </a:rPr>
              <a:t>2016 год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904045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16165" y="-811754"/>
            <a:ext cx="6270139" cy="8623900"/>
          </a:xfrm>
        </p:spPr>
      </p:pic>
    </p:spTree>
    <p:extLst>
      <p:ext uri="{BB962C8B-B14F-4D97-AF65-F5344CB8AC3E}">
        <p14:creationId xmlns:p14="http://schemas.microsoft.com/office/powerpoint/2010/main" val="4121176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16600" dirty="0" smtClean="0">
                <a:latin typeface="Adana script" panose="02000500090000020003" pitchFamily="2" charset="0"/>
              </a:rPr>
              <a:t>2017 год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48235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970963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16600" dirty="0" smtClean="0">
                <a:latin typeface="Adana script" panose="02000500090000020003" pitchFamily="2" charset="0"/>
              </a:rPr>
              <a:t>2018 год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83786119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0228" y="-816155"/>
            <a:ext cx="6293585" cy="8656148"/>
          </a:xfrm>
        </p:spPr>
      </p:pic>
    </p:spTree>
    <p:extLst>
      <p:ext uri="{BB962C8B-B14F-4D97-AF65-F5344CB8AC3E}">
        <p14:creationId xmlns:p14="http://schemas.microsoft.com/office/powerpoint/2010/main" val="196409700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00" y="184394"/>
            <a:ext cx="4442285" cy="6109884"/>
          </a:xfrm>
        </p:spPr>
      </p:pic>
    </p:spTree>
    <p:extLst>
      <p:ext uri="{BB962C8B-B14F-4D97-AF65-F5344CB8AC3E}">
        <p14:creationId xmlns:p14="http://schemas.microsoft.com/office/powerpoint/2010/main" val="146421079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47041" y="-1122365"/>
            <a:ext cx="6559546" cy="9021949"/>
          </a:xfrm>
        </p:spPr>
      </p:pic>
    </p:spTree>
    <p:extLst>
      <p:ext uri="{BB962C8B-B14F-4D97-AF65-F5344CB8AC3E}">
        <p14:creationId xmlns:p14="http://schemas.microsoft.com/office/powerpoint/2010/main" val="25354885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8073" y="-820556"/>
            <a:ext cx="6317031" cy="8688395"/>
          </a:xfrm>
        </p:spPr>
      </p:pic>
    </p:spTree>
    <p:extLst>
      <p:ext uri="{BB962C8B-B14F-4D97-AF65-F5344CB8AC3E}">
        <p14:creationId xmlns:p14="http://schemas.microsoft.com/office/powerpoint/2010/main" val="2700102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6709" y="1321186"/>
            <a:ext cx="3597875" cy="541510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>
                <a:latin typeface="Adana script" panose="02000500090000020003" pitchFamily="2" charset="0"/>
                <a:hlinkClick r:id="rId3" action="ppaction://hlinksldjump"/>
              </a:rPr>
              <a:t>Информационная карта учителя </a:t>
            </a:r>
            <a:endParaRPr lang="ru-RU" sz="3200" dirty="0">
              <a:latin typeface="Adana script" panose="02000500090000020003" pitchFamily="2" charset="0"/>
            </a:endParaRPr>
          </a:p>
        </p:txBody>
      </p:sp>
      <p:sp>
        <p:nvSpPr>
          <p:cNvPr id="4" name="Заголовок 1"/>
          <p:cNvSpPr txBox="1">
            <a:spLocks/>
          </p:cNvSpPr>
          <p:nvPr/>
        </p:nvSpPr>
        <p:spPr>
          <a:xfrm>
            <a:off x="7576752" y="2140851"/>
            <a:ext cx="4475205" cy="541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endParaRPr lang="ru-RU" sz="2000" dirty="0"/>
          </a:p>
        </p:txBody>
      </p:sp>
      <p:sp>
        <p:nvSpPr>
          <p:cNvPr id="6" name="Заголовок 1"/>
          <p:cNvSpPr txBox="1">
            <a:spLocks/>
          </p:cNvSpPr>
          <p:nvPr/>
        </p:nvSpPr>
        <p:spPr>
          <a:xfrm>
            <a:off x="7436708" y="1992570"/>
            <a:ext cx="3597875" cy="541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200" dirty="0" smtClean="0">
                <a:latin typeface="Adana script" panose="02000500090000020003" pitchFamily="2" charset="0"/>
                <a:hlinkClick r:id="rId4" action="ppaction://hlinksldjump"/>
              </a:rPr>
              <a:t>Образование </a:t>
            </a:r>
            <a:endParaRPr lang="ru-RU" sz="3200" dirty="0">
              <a:latin typeface="Adana script" panose="02000500090000020003" pitchFamily="2" charset="0"/>
            </a:endParaRPr>
          </a:p>
        </p:txBody>
      </p:sp>
      <p:sp>
        <p:nvSpPr>
          <p:cNvPr id="7" name="Заголовок 1"/>
          <p:cNvSpPr txBox="1">
            <a:spLocks/>
          </p:cNvSpPr>
          <p:nvPr/>
        </p:nvSpPr>
        <p:spPr>
          <a:xfrm>
            <a:off x="7436708" y="2691543"/>
            <a:ext cx="3597875" cy="541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 smtClean="0">
                <a:latin typeface="Adana script" panose="02000500090000020003" pitchFamily="2" charset="0"/>
                <a:hlinkClick r:id="rId5" action="ppaction://hlinksldjump"/>
              </a:rPr>
              <a:t>Конкурсы </a:t>
            </a:r>
            <a:endParaRPr lang="ru-RU" sz="3600" dirty="0">
              <a:latin typeface="Adana script" panose="02000500090000020003" pitchFamily="2" charset="0"/>
            </a:endParaRPr>
          </a:p>
        </p:txBody>
      </p:sp>
      <p:sp>
        <p:nvSpPr>
          <p:cNvPr id="8" name="Заголовок 1"/>
          <p:cNvSpPr txBox="1">
            <a:spLocks/>
          </p:cNvSpPr>
          <p:nvPr/>
        </p:nvSpPr>
        <p:spPr>
          <a:xfrm>
            <a:off x="7436707" y="3500094"/>
            <a:ext cx="3597875" cy="541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 smtClean="0">
                <a:latin typeface="Adana script" panose="02000500090000020003" pitchFamily="2" charset="0"/>
                <a:hlinkClick r:id="rId6" action="ppaction://hlinksldjump"/>
              </a:rPr>
              <a:t>Семинары </a:t>
            </a:r>
            <a:endParaRPr lang="ru-RU" sz="3600" dirty="0">
              <a:latin typeface="Adana script" panose="02000500090000020003" pitchFamily="2" charset="0"/>
            </a:endParaRPr>
          </a:p>
        </p:txBody>
      </p:sp>
      <p:sp>
        <p:nvSpPr>
          <p:cNvPr id="9" name="Заголовок 1"/>
          <p:cNvSpPr txBox="1">
            <a:spLocks/>
          </p:cNvSpPr>
          <p:nvPr/>
        </p:nvSpPr>
        <p:spPr>
          <a:xfrm>
            <a:off x="7576752" y="5682134"/>
            <a:ext cx="3597875" cy="541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z="3600" dirty="0" smtClean="0">
                <a:latin typeface="Adana script" panose="02000500090000020003" pitchFamily="2" charset="0"/>
                <a:hlinkClick r:id="rId7" action="ppaction://hlinksldjump"/>
              </a:rPr>
              <a:t>Классное руководство </a:t>
            </a:r>
            <a:endParaRPr lang="ru-RU" sz="3600" dirty="0">
              <a:latin typeface="Adana script" panose="02000500090000020003" pitchFamily="2" charset="0"/>
            </a:endParaRPr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7436707" y="4202199"/>
            <a:ext cx="3597875" cy="541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latin typeface="Adana script" panose="02000500090000020003" pitchFamily="2" charset="0"/>
                <a:hlinkClick r:id="rId8" action="ppaction://hlinksldjump"/>
              </a:rPr>
              <a:t>Повышение квалификации </a:t>
            </a:r>
            <a:endParaRPr lang="ru-RU" sz="3600" dirty="0">
              <a:latin typeface="Adana script" panose="02000500090000020003" pitchFamily="2" charset="0"/>
            </a:endParaRPr>
          </a:p>
        </p:txBody>
      </p:sp>
      <p:sp>
        <p:nvSpPr>
          <p:cNvPr id="11" name="Заголовок 1"/>
          <p:cNvSpPr txBox="1">
            <a:spLocks/>
          </p:cNvSpPr>
          <p:nvPr/>
        </p:nvSpPr>
        <p:spPr>
          <a:xfrm>
            <a:off x="7576752" y="4870451"/>
            <a:ext cx="3597875" cy="54151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ru-RU" sz="3600" dirty="0" smtClean="0">
                <a:latin typeface="Adana script" panose="02000500090000020003" pitchFamily="2" charset="0"/>
                <a:hlinkClick r:id="rId9" action="ppaction://hlinksldjump"/>
              </a:rPr>
              <a:t>Грамоты, благодарности</a:t>
            </a:r>
            <a:endParaRPr lang="ru-RU" sz="3600" dirty="0">
              <a:latin typeface="Adana script" panose="02000500090000020003" pitchFamily="2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277080" y="187287"/>
            <a:ext cx="5757502" cy="848299"/>
          </a:xfrm>
          <a:prstGeom prst="rect">
            <a:avLst/>
          </a:prstGeom>
          <a:solidFill>
            <a:schemeClr val="accent2">
              <a:lumMod val="75000"/>
            </a:schemeClr>
          </a:solidFill>
          <a:effectLst>
            <a:softEdge rad="635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5400" dirty="0" smtClean="0">
                <a:latin typeface="Adana script" panose="02000500090000020003" pitchFamily="2" charset="0"/>
              </a:rPr>
              <a:t>Разделы портфолио</a:t>
            </a:r>
            <a:endParaRPr lang="ru-RU" sz="5400" dirty="0">
              <a:latin typeface="Adana script" panose="02000500090000020003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2968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54627" y="-820556"/>
            <a:ext cx="6317031" cy="8688395"/>
          </a:xfrm>
        </p:spPr>
      </p:pic>
    </p:spTree>
    <p:extLst>
      <p:ext uri="{BB962C8B-B14F-4D97-AF65-F5344CB8AC3E}">
        <p14:creationId xmlns:p14="http://schemas.microsoft.com/office/powerpoint/2010/main" val="34021952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2299" y="184395"/>
            <a:ext cx="4528286" cy="6451148"/>
          </a:xfrm>
        </p:spPr>
      </p:pic>
    </p:spTree>
    <p:extLst>
      <p:ext uri="{BB962C8B-B14F-4D97-AF65-F5344CB8AC3E}">
        <p14:creationId xmlns:p14="http://schemas.microsoft.com/office/powerpoint/2010/main" val="2082376117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454256" y="-802953"/>
            <a:ext cx="6223246" cy="8559404"/>
          </a:xfrm>
        </p:spPr>
      </p:pic>
    </p:spTree>
    <p:extLst>
      <p:ext uri="{BB962C8B-B14F-4D97-AF65-F5344CB8AC3E}">
        <p14:creationId xmlns:p14="http://schemas.microsoft.com/office/powerpoint/2010/main" val="351764374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16600" dirty="0" smtClean="0">
                <a:latin typeface="Adana script" panose="02000500090000020003" pitchFamily="2" charset="0"/>
              </a:rPr>
              <a:t>2019 год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69889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516" y="365124"/>
            <a:ext cx="4582961" cy="6303369"/>
          </a:xfrm>
        </p:spPr>
      </p:pic>
    </p:spTree>
    <p:extLst>
      <p:ext uri="{BB962C8B-B14F-4D97-AF65-F5344CB8AC3E}">
        <p14:creationId xmlns:p14="http://schemas.microsoft.com/office/powerpoint/2010/main" val="1528118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26" y="289992"/>
            <a:ext cx="4557774" cy="6568008"/>
          </a:xfrm>
        </p:spPr>
      </p:pic>
    </p:spTree>
    <p:extLst>
      <p:ext uri="{BB962C8B-B14F-4D97-AF65-F5344CB8AC3E}">
        <p14:creationId xmlns:p14="http://schemas.microsoft.com/office/powerpoint/2010/main" val="38334619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48711" y="-767747"/>
            <a:ext cx="6035677" cy="8301423"/>
          </a:xfrm>
        </p:spPr>
      </p:pic>
    </p:spTree>
    <p:extLst>
      <p:ext uri="{BB962C8B-B14F-4D97-AF65-F5344CB8AC3E}">
        <p14:creationId xmlns:p14="http://schemas.microsoft.com/office/powerpoint/2010/main" val="4139616395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8300" y="365125"/>
            <a:ext cx="4582962" cy="6303370"/>
          </a:xfrm>
        </p:spPr>
      </p:pic>
    </p:spTree>
    <p:extLst>
      <p:ext uri="{BB962C8B-B14F-4D97-AF65-F5344CB8AC3E}">
        <p14:creationId xmlns:p14="http://schemas.microsoft.com/office/powerpoint/2010/main" val="268928700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75116" y="-794152"/>
            <a:ext cx="6176354" cy="8494909"/>
          </a:xfrm>
        </p:spPr>
      </p:pic>
    </p:spTree>
    <p:extLst>
      <p:ext uri="{BB962C8B-B14F-4D97-AF65-F5344CB8AC3E}">
        <p14:creationId xmlns:p14="http://schemas.microsoft.com/office/powerpoint/2010/main" val="361387660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86" y="365124"/>
            <a:ext cx="4372214" cy="6391355"/>
          </a:xfrm>
        </p:spPr>
      </p:pic>
    </p:spTree>
    <p:extLst>
      <p:ext uri="{BB962C8B-B14F-4D97-AF65-F5344CB8AC3E}">
        <p14:creationId xmlns:p14="http://schemas.microsoft.com/office/powerpoint/2010/main" val="18925492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7391400" cy="845837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latin typeface="Adana script" panose="02000500090000020003" pitchFamily="2" charset="0"/>
              </a:rPr>
              <a:t>Информационная карта учителя </a:t>
            </a:r>
            <a:endParaRPr lang="ru-RU" sz="6600" dirty="0">
              <a:latin typeface="Adana script" panose="02000500090000020003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7135" y="1210962"/>
            <a:ext cx="11788346" cy="5708821"/>
          </a:xfrm>
        </p:spPr>
        <p:txBody>
          <a:bodyPr>
            <a:normAutofit fontScale="77500" lnSpcReduction="20000"/>
          </a:bodyPr>
          <a:lstStyle/>
          <a:p>
            <a:r>
              <a:rPr lang="ru-RU" b="1" dirty="0" smtClean="0">
                <a:cs typeface="Calibri" pitchFamily="34" charset="0"/>
              </a:rPr>
              <a:t>1. Железнова Любовь Григорьевна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 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2. 31 марта 1988 года рождения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3. Должность -учитель немецкого языка(с 2008 года) , педагог-организатор (с 2009 года )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4. Образование – высшее, </a:t>
            </a:r>
            <a:r>
              <a:rPr lang="ru-RU" b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УрГПУ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, 2012 г , второе высшее –РПА Минюста,  2019 год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5.Стаж работы : общий – 12 лет, по должности учитель – 12 лет 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6. Дата последней аттестации – 16 ноября 2018 г – педагог-организатор;  7 декабря 2018 года - немецкий язык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7. Категории – </a:t>
            </a:r>
            <a:r>
              <a:rPr 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I</a:t>
            </a:r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 категории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8. Методические  темы – Немецкий язык «Формирование функциональной грамотности младших школьников на уроках немецкого языка», Педагог-организатор «Социальные сети как средство воспитательной работы образовательной организации»</a:t>
            </a:r>
            <a:endParaRPr lang="ru-RU" b="1" dirty="0" smtClean="0"/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». 9. Классное руководство –  11 лет </a:t>
            </a:r>
          </a:p>
          <a:p>
            <a:r>
              <a:rPr lang="ru-RU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Calibri" pitchFamily="34" charset="0"/>
              </a:rPr>
              <a:t>10. Участие в профессиональных сообществах – РМО учителей   иностранного языка Артинского ГО,  сообщество заместителей по воспитательной работе и педагогов-организаторов Артинского ГО, руководитель РМО классных руководителей 9-11 классов</a:t>
            </a:r>
            <a:endParaRPr lang="ru-RU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Calibri" pitchFamily="34" charset="0"/>
            </a:endParaRP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7042621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1408" y="365125"/>
            <a:ext cx="4536069" cy="6238874"/>
          </a:xfrm>
        </p:spPr>
      </p:pic>
    </p:spTree>
    <p:extLst>
      <p:ext uri="{BB962C8B-B14F-4D97-AF65-F5344CB8AC3E}">
        <p14:creationId xmlns:p14="http://schemas.microsoft.com/office/powerpoint/2010/main" val="248131272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r"/>
            <a:r>
              <a:rPr lang="ru-RU" sz="16600" dirty="0" smtClean="0">
                <a:latin typeface="Adana script" panose="02000500090000020003" pitchFamily="2" charset="0"/>
              </a:rPr>
              <a:t>2020 год</a:t>
            </a:r>
            <a:endParaRPr lang="ru-RU" sz="6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043827615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363356" y="-758945"/>
            <a:ext cx="5988785" cy="8236928"/>
          </a:xfrm>
        </p:spPr>
      </p:pic>
    </p:spTree>
    <p:extLst>
      <p:ext uri="{BB962C8B-B14F-4D97-AF65-F5344CB8AC3E}">
        <p14:creationId xmlns:p14="http://schemas.microsoft.com/office/powerpoint/2010/main" val="3602805650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2442" y="-807354"/>
            <a:ext cx="6246692" cy="8591652"/>
          </a:xfrm>
        </p:spPr>
      </p:pic>
    </p:spTree>
    <p:extLst>
      <p:ext uri="{BB962C8B-B14F-4D97-AF65-F5344CB8AC3E}">
        <p14:creationId xmlns:p14="http://schemas.microsoft.com/office/powerpoint/2010/main" val="407619285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30437" y="-785350"/>
            <a:ext cx="6129462" cy="8430414"/>
          </a:xfrm>
        </p:spPr>
      </p:pic>
    </p:spTree>
    <p:extLst>
      <p:ext uri="{BB962C8B-B14F-4D97-AF65-F5344CB8AC3E}">
        <p14:creationId xmlns:p14="http://schemas.microsoft.com/office/powerpoint/2010/main" val="208970561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59969" y="-814881"/>
            <a:ext cx="6286796" cy="8646810"/>
          </a:xfrm>
        </p:spPr>
      </p:pic>
    </p:spTree>
    <p:extLst>
      <p:ext uri="{BB962C8B-B14F-4D97-AF65-F5344CB8AC3E}">
        <p14:creationId xmlns:p14="http://schemas.microsoft.com/office/powerpoint/2010/main" val="16061924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712164" y="-802953"/>
            <a:ext cx="6223246" cy="8559404"/>
          </a:xfrm>
        </p:spPr>
      </p:pic>
    </p:spTree>
    <p:extLst>
      <p:ext uri="{BB962C8B-B14F-4D97-AF65-F5344CB8AC3E}">
        <p14:creationId xmlns:p14="http://schemas.microsoft.com/office/powerpoint/2010/main" val="365216003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4177" y="184394"/>
            <a:ext cx="4747085" cy="6529104"/>
          </a:xfrm>
        </p:spPr>
      </p:pic>
    </p:spTree>
    <p:extLst>
      <p:ext uri="{BB962C8B-B14F-4D97-AF65-F5344CB8AC3E}">
        <p14:creationId xmlns:p14="http://schemas.microsoft.com/office/powerpoint/2010/main" val="3003177981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961" y="365124"/>
            <a:ext cx="4559516" cy="6271123"/>
          </a:xfrm>
        </p:spPr>
      </p:pic>
    </p:spTree>
    <p:extLst>
      <p:ext uri="{BB962C8B-B14F-4D97-AF65-F5344CB8AC3E}">
        <p14:creationId xmlns:p14="http://schemas.microsoft.com/office/powerpoint/2010/main" val="1340800511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534839" y="-789751"/>
            <a:ext cx="6152908" cy="8462662"/>
          </a:xfrm>
        </p:spPr>
      </p:pic>
    </p:spTree>
    <p:extLst>
      <p:ext uri="{BB962C8B-B14F-4D97-AF65-F5344CB8AC3E}">
        <p14:creationId xmlns:p14="http://schemas.microsoft.com/office/powerpoint/2010/main" val="9684612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>
            <a:alphaModFix amt="86000"/>
          </a:blip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3930" y="204488"/>
            <a:ext cx="3437238" cy="1325563"/>
          </a:xfrm>
        </p:spPr>
        <p:txBody>
          <a:bodyPr>
            <a:normAutofit/>
          </a:bodyPr>
          <a:lstStyle/>
          <a:p>
            <a:r>
              <a:rPr lang="ru-RU" sz="7200" dirty="0" smtClean="0">
                <a:latin typeface="Adana script" panose="02000500090000020003" pitchFamily="2" charset="0"/>
              </a:rPr>
              <a:t>Образование</a:t>
            </a:r>
            <a:endParaRPr lang="ru-RU" sz="7200" dirty="0">
              <a:latin typeface="Adana script" panose="02000500090000020003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Школа: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МОУ «Сухановская СОШ» с. Сухановка, 1995-2003</a:t>
            </a:r>
          </a:p>
          <a:p>
            <a:pPr marL="0" indent="0">
              <a:buNone/>
            </a:pPr>
            <a:r>
              <a:rPr lang="ru-RU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СПО: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Красноуфимский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педагогический колледж г. Красноуфимск, 2003-2008 специальности: «Учитель начальных классов с правом преподавания информатики»</a:t>
            </a:r>
          </a:p>
          <a:p>
            <a:pPr marL="0" indent="0">
              <a:buNone/>
            </a:pPr>
            <a:r>
              <a:rPr lang="ru-RU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ВПО: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Уральский государственный педагогический университет г. Екатеринбург,  2008-2012, специальность: «Социальный педагог»</a:t>
            </a:r>
          </a:p>
          <a:p>
            <a:pPr marL="0" indent="0">
              <a:buNone/>
            </a:pPr>
            <a:r>
              <a:rPr lang="ru-RU" sz="4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ВПО: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РПА Минюста </a:t>
            </a:r>
            <a:r>
              <a:rPr lang="ru-RU" sz="43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России, г. Ижевск, 2015-2019, специальность «Юрист»(ГП)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0402537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15420" y="-776548"/>
            <a:ext cx="6082569" cy="8365918"/>
          </a:xfrm>
        </p:spPr>
      </p:pic>
    </p:spTree>
    <p:extLst>
      <p:ext uri="{BB962C8B-B14F-4D97-AF65-F5344CB8AC3E}">
        <p14:creationId xmlns:p14="http://schemas.microsoft.com/office/powerpoint/2010/main" val="40361019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666499" y="-757288"/>
            <a:ext cx="5979952" cy="8224780"/>
          </a:xfrm>
        </p:spPr>
      </p:pic>
    </p:spTree>
    <p:extLst>
      <p:ext uri="{BB962C8B-B14F-4D97-AF65-F5344CB8AC3E}">
        <p14:creationId xmlns:p14="http://schemas.microsoft.com/office/powerpoint/2010/main" val="2249224370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47" y="365125"/>
            <a:ext cx="8766722" cy="6199798"/>
          </a:xfrm>
        </p:spPr>
      </p:pic>
    </p:spTree>
    <p:extLst>
      <p:ext uri="{BB962C8B-B14F-4D97-AF65-F5344CB8AC3E}">
        <p14:creationId xmlns:p14="http://schemas.microsoft.com/office/powerpoint/2010/main" val="477899464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500" y="184394"/>
            <a:ext cx="4817423" cy="6625846"/>
          </a:xfrm>
        </p:spPr>
      </p:pic>
    </p:spTree>
    <p:extLst>
      <p:ext uri="{BB962C8B-B14F-4D97-AF65-F5344CB8AC3E}">
        <p14:creationId xmlns:p14="http://schemas.microsoft.com/office/powerpoint/2010/main" val="153947758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2596" y="365124"/>
            <a:ext cx="8548685" cy="6082567"/>
          </a:xfrm>
        </p:spPr>
      </p:pic>
    </p:spTree>
    <p:extLst>
      <p:ext uri="{BB962C8B-B14F-4D97-AF65-F5344CB8AC3E}">
        <p14:creationId xmlns:p14="http://schemas.microsoft.com/office/powerpoint/2010/main" val="3165012807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853" y="365124"/>
            <a:ext cx="4371283" cy="6012229"/>
          </a:xfrm>
        </p:spPr>
      </p:pic>
    </p:spTree>
    <p:extLst>
      <p:ext uri="{BB962C8B-B14F-4D97-AF65-F5344CB8AC3E}">
        <p14:creationId xmlns:p14="http://schemas.microsoft.com/office/powerpoint/2010/main" val="2104164913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03663"/>
            <a:ext cx="4765431" cy="6554337"/>
          </a:xfrm>
        </p:spPr>
      </p:pic>
    </p:spTree>
    <p:extLst>
      <p:ext uri="{BB962C8B-B14F-4D97-AF65-F5344CB8AC3E}">
        <p14:creationId xmlns:p14="http://schemas.microsoft.com/office/powerpoint/2010/main" val="1836778420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365125"/>
            <a:ext cx="4530969" cy="6231860"/>
          </a:xfrm>
        </p:spPr>
      </p:pic>
    </p:spTree>
    <p:extLst>
      <p:ext uri="{BB962C8B-B14F-4D97-AF65-F5344CB8AC3E}">
        <p14:creationId xmlns:p14="http://schemas.microsoft.com/office/powerpoint/2010/main" val="580004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778407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6519" y="155060"/>
            <a:ext cx="2945027" cy="1325563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Adana script" panose="02000500090000020003" pitchFamily="2" charset="0"/>
              </a:rPr>
              <a:t>Конкурсы </a:t>
            </a:r>
            <a:endParaRPr lang="ru-RU" sz="6600" dirty="0">
              <a:latin typeface="Adana script" panose="02000500090000020003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309212" cy="4351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58109" y="35524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2008 год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58109" y="116516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2009 год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58108" y="201915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2010 год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758108" y="2873145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2011год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58108" y="3727134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2012 год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58108" y="457010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2013 год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58108" y="5402063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2014 год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970663" y="35524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2015 год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970663" y="116516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2016 год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970663" y="2019198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2017 год</a:t>
            </a:r>
            <a:endParaRPr lang="ru-RU" dirty="0"/>
          </a:p>
        </p:txBody>
      </p:sp>
      <p:sp>
        <p:nvSpPr>
          <p:cNvPr id="14" name="Прямоугольник 13">
            <a:hlinkClick r:id="rId3" action="ppaction://hlinksldjump"/>
          </p:cNvPr>
          <p:cNvSpPr/>
          <p:nvPr/>
        </p:nvSpPr>
        <p:spPr>
          <a:xfrm>
            <a:off x="9970663" y="2873145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2018 год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981680" y="5413563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2021 год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981680" y="455961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2020 год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970663" y="3727134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2019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889131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08005" y="179774"/>
            <a:ext cx="2831757" cy="1325563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Adana script" panose="02000500090000020003" pitchFamily="2" charset="0"/>
              </a:rPr>
              <a:t>Семинары</a:t>
            </a:r>
            <a:endParaRPr lang="ru-RU" sz="6600" dirty="0">
              <a:latin typeface="Adana script" panose="02000500090000020003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441" y="1329865"/>
            <a:ext cx="7281231" cy="5103985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58109" y="35524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2008 год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58109" y="116516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2009 год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58108" y="201915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2010 год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758108" y="2873145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2011год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58108" y="3727134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2012 год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58108" y="457010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2013 год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58108" y="5402063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2014 год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970663" y="35524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2015 год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970663" y="116516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2016 год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970663" y="2019198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2017 год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970663" y="2873145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2018 год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981680" y="5413563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2021 год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981680" y="455961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2020 год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970663" y="3727134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2019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225514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7990"/>
            <a:ext cx="6205151" cy="1325563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Adana script" panose="02000500090000020003" pitchFamily="2" charset="0"/>
              </a:rPr>
              <a:t>Повышение квалификации </a:t>
            </a:r>
            <a:endParaRPr lang="ru-RU" sz="6600" dirty="0">
              <a:latin typeface="Adana script" panose="02000500090000020003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421916" cy="4351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7758109" y="35524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2008 год</a:t>
            </a:r>
            <a:endParaRPr lang="ru-RU" dirty="0"/>
          </a:p>
        </p:txBody>
      </p:sp>
      <p:sp>
        <p:nvSpPr>
          <p:cNvPr id="20" name="Прямоугольник 19"/>
          <p:cNvSpPr/>
          <p:nvPr/>
        </p:nvSpPr>
        <p:spPr>
          <a:xfrm>
            <a:off x="7758109" y="116516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2009 год</a:t>
            </a:r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7758108" y="201915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2010 год</a:t>
            </a:r>
            <a:endParaRPr lang="ru-RU" dirty="0"/>
          </a:p>
        </p:txBody>
      </p:sp>
      <p:sp>
        <p:nvSpPr>
          <p:cNvPr id="22" name="Прямоугольник 21"/>
          <p:cNvSpPr/>
          <p:nvPr/>
        </p:nvSpPr>
        <p:spPr>
          <a:xfrm>
            <a:off x="7758108" y="2873145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2011год</a:t>
            </a:r>
            <a:endParaRPr lang="ru-RU" dirty="0"/>
          </a:p>
        </p:txBody>
      </p:sp>
      <p:sp>
        <p:nvSpPr>
          <p:cNvPr id="23" name="Прямоугольник 22"/>
          <p:cNvSpPr/>
          <p:nvPr/>
        </p:nvSpPr>
        <p:spPr>
          <a:xfrm>
            <a:off x="7758108" y="3727134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2012 год</a:t>
            </a:r>
            <a:endParaRPr 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7758108" y="457010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2013 год</a:t>
            </a:r>
            <a:endParaRPr 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7758108" y="5402063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2014 год</a:t>
            </a:r>
            <a:endParaRPr lang="ru-RU" dirty="0"/>
          </a:p>
        </p:txBody>
      </p:sp>
      <p:sp>
        <p:nvSpPr>
          <p:cNvPr id="26" name="Прямоугольник 25"/>
          <p:cNvSpPr/>
          <p:nvPr/>
        </p:nvSpPr>
        <p:spPr>
          <a:xfrm>
            <a:off x="9970663" y="35524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2015 год</a:t>
            </a:r>
            <a:endParaRPr lang="ru-RU" dirty="0"/>
          </a:p>
        </p:txBody>
      </p:sp>
      <p:sp>
        <p:nvSpPr>
          <p:cNvPr id="27" name="Прямоугольник 26">
            <a:hlinkClick r:id="rId3" action="ppaction://hlinksldjump"/>
          </p:cNvPr>
          <p:cNvSpPr/>
          <p:nvPr/>
        </p:nvSpPr>
        <p:spPr>
          <a:xfrm>
            <a:off x="9970663" y="116516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2016 год</a:t>
            </a:r>
            <a:endParaRPr lang="ru-RU" dirty="0"/>
          </a:p>
        </p:txBody>
      </p:sp>
      <p:sp>
        <p:nvSpPr>
          <p:cNvPr id="28" name="Прямоугольник 27"/>
          <p:cNvSpPr/>
          <p:nvPr/>
        </p:nvSpPr>
        <p:spPr>
          <a:xfrm>
            <a:off x="9970663" y="2019198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2017 год</a:t>
            </a:r>
            <a:endParaRPr lang="ru-RU" dirty="0"/>
          </a:p>
        </p:txBody>
      </p:sp>
      <p:sp>
        <p:nvSpPr>
          <p:cNvPr id="29" name="Прямоугольник 28"/>
          <p:cNvSpPr/>
          <p:nvPr/>
        </p:nvSpPr>
        <p:spPr>
          <a:xfrm>
            <a:off x="9970663" y="2873145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2018 год</a:t>
            </a:r>
            <a:endParaRPr lang="ru-RU" dirty="0"/>
          </a:p>
        </p:txBody>
      </p:sp>
      <p:sp>
        <p:nvSpPr>
          <p:cNvPr id="30" name="Прямоугольник 29"/>
          <p:cNvSpPr/>
          <p:nvPr/>
        </p:nvSpPr>
        <p:spPr>
          <a:xfrm>
            <a:off x="9981680" y="5413563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2021 год</a:t>
            </a:r>
            <a:endParaRPr lang="ru-RU" dirty="0"/>
          </a:p>
        </p:txBody>
      </p:sp>
      <p:sp>
        <p:nvSpPr>
          <p:cNvPr id="31" name="Прямоугольник 30"/>
          <p:cNvSpPr/>
          <p:nvPr/>
        </p:nvSpPr>
        <p:spPr>
          <a:xfrm>
            <a:off x="9981680" y="455961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2020 год</a:t>
            </a:r>
            <a:endParaRPr lang="ru-RU" dirty="0"/>
          </a:p>
        </p:txBody>
      </p:sp>
      <p:sp>
        <p:nvSpPr>
          <p:cNvPr id="32" name="Прямоугольник 31"/>
          <p:cNvSpPr/>
          <p:nvPr/>
        </p:nvSpPr>
        <p:spPr>
          <a:xfrm>
            <a:off x="9970663" y="3727134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2019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2782793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865" y="167417"/>
            <a:ext cx="5612027" cy="1325563"/>
          </a:xfrm>
        </p:spPr>
        <p:txBody>
          <a:bodyPr>
            <a:normAutofit/>
          </a:bodyPr>
          <a:lstStyle/>
          <a:p>
            <a:r>
              <a:rPr lang="ru-RU" sz="6600" dirty="0" smtClean="0">
                <a:latin typeface="Adana script" panose="02000500090000020003" pitchFamily="2" charset="0"/>
              </a:rPr>
              <a:t>Грамоты, благодарности </a:t>
            </a:r>
            <a:endParaRPr lang="ru-RU" sz="6600" dirty="0">
              <a:latin typeface="Adana script" panose="02000500090000020003" pitchFamily="2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6366831" cy="4351338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758109" y="35524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2008 год</a:t>
            </a: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7758109" y="116516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2009 год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7758108" y="201915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2010 год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7758108" y="2873145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2011год</a:t>
            </a:r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7758108" y="3727134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2012 год</a:t>
            </a:r>
            <a:endParaRPr lang="ru-RU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7758108" y="457010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2013 год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7758108" y="5402063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2014 год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9970663" y="35524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2015 год</a:t>
            </a:r>
            <a:endParaRPr lang="ru-RU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9970663" y="1165167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2016 год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9970663" y="2019198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2017 год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9970663" y="2873145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2018 год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9981680" y="5413563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2021 год</a:t>
            </a:r>
            <a:endParaRPr lang="ru-RU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9981680" y="4559616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2020 год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9970663" y="3727134"/>
            <a:ext cx="1969786" cy="680340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/>
              <a:t>2019 год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9698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318</TotalTime>
  <Words>272</Words>
  <Application>Microsoft Office PowerPoint</Application>
  <PresentationFormat>Широкоэкранный</PresentationFormat>
  <Paragraphs>109</Paragraphs>
  <Slides>58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58</vt:i4>
      </vt:variant>
    </vt:vector>
  </HeadingPairs>
  <TitlesOfParts>
    <vt:vector size="64" baseType="lpstr">
      <vt:lpstr>Adana script</vt:lpstr>
      <vt:lpstr>Arial</vt:lpstr>
      <vt:lpstr>Calibri</vt:lpstr>
      <vt:lpstr>Calibri Light</vt:lpstr>
      <vt:lpstr>Times New Roman</vt:lpstr>
      <vt:lpstr>Тема Office</vt:lpstr>
      <vt:lpstr>Презентация PowerPoint</vt:lpstr>
      <vt:lpstr>Железнова (Кустова)  Любовь Григорьевна</vt:lpstr>
      <vt:lpstr>Информационная карта учителя </vt:lpstr>
      <vt:lpstr>Информационная карта учителя </vt:lpstr>
      <vt:lpstr>Образование</vt:lpstr>
      <vt:lpstr>Конкурсы </vt:lpstr>
      <vt:lpstr>Семинары</vt:lpstr>
      <vt:lpstr>Повышение квалификации </vt:lpstr>
      <vt:lpstr>Грамоты, благодарности </vt:lpstr>
      <vt:lpstr>Классное руководство </vt:lpstr>
      <vt:lpstr>2013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2014 год</vt:lpstr>
      <vt:lpstr>Презентация PowerPoint</vt:lpstr>
      <vt:lpstr>2015 год</vt:lpstr>
      <vt:lpstr>Презентация PowerPoint</vt:lpstr>
      <vt:lpstr>2016 год</vt:lpstr>
      <vt:lpstr>Презентация PowerPoint</vt:lpstr>
      <vt:lpstr>2017 год</vt:lpstr>
      <vt:lpstr>Презентация PowerPoint</vt:lpstr>
      <vt:lpstr>2018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2019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2020 год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KLG</dc:creator>
  <cp:lastModifiedBy>KLG</cp:lastModifiedBy>
  <cp:revision>15</cp:revision>
  <dcterms:created xsi:type="dcterms:W3CDTF">2020-12-07T04:43:50Z</dcterms:created>
  <dcterms:modified xsi:type="dcterms:W3CDTF">2020-12-08T08:53:20Z</dcterms:modified>
</cp:coreProperties>
</file>